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1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</p:sldIdLst>
  <p:sldSz cy="68580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3.xml" Type="http://schemas.openxmlformats.org/officeDocument/2006/relationships/theme" Id="rId1"/><Relationship Target="slideMasters/slideMaster1.xml" Type="http://schemas.openxmlformats.org/officeDocument/2006/relationships/slideMaster" Id="rId4"/><Relationship Target="tableStyles.xml" Type="http://schemas.openxmlformats.org/officeDocument/2006/relationships/tableStyles" Id="rId3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/Relationships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25" name="Shape 2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6" name="Shape 26"/>
          <p:cNvSpPr/>
          <p:nvPr>
            <p:ph idx="2" type="sldImg"/>
          </p:nvPr>
        </p:nvSpPr>
        <p:spPr>
          <a:xfrm>
            <a:off y="685800" x="1143225"/>
            <a:ext cy="3429000" cx="4572225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id="7" name="Shape 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" name="Shape 8"/>
          <p:cNvSpPr txBox="1"/>
          <p:nvPr>
            <p:ph type="ctrTitle"/>
          </p:nvPr>
        </p:nvSpPr>
        <p:spPr>
          <a:xfrm>
            <a:off y="2111123" x="685800"/>
            <a:ext cy="1546474" cx="7772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ctr" rtl="0" indent="3048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ctr" rtl="0" indent="3048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ctr" rtl="0" indent="3048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ctr" rtl="0" indent="3048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ctr" rtl="0" indent="3048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ctr" rtl="0" indent="3048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ctr" rtl="0" indent="3048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ctr" rtl="0" indent="3048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ctr" rtl="0" indent="3048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4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" name="Shape 9"/>
          <p:cNvSpPr txBox="1"/>
          <p:nvPr>
            <p:ph idx="1" type="subTitle"/>
          </p:nvPr>
        </p:nvSpPr>
        <p:spPr>
          <a:xfrm>
            <a:off y="3786737" x="685800"/>
            <a:ext cy="1046317" cx="7772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ctr" rtl="0" indent="19050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ctr" rtl="0" indent="19050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ctr" rtl="0" indent="19050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ctr" rtl="0" indent="19050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ctr" rtl="0" indent="19050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ctr" rtl="0" indent="19050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ctr" rtl="0" indent="19050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ctr" rtl="0" indent="19050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ctr" rtl="0" indent="190500" mar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strike="noStrike" u="none" b="0" cap="none" baseline="0" sz="3000" i="0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x" type="tx">
  <p:cSld name="tx">
    <p:spTree>
      <p:nvGrpSpPr>
        <p:cNvPr id="10" name="Shape 1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" name="Shape 11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Shape 12"/>
          <p:cNvSpPr txBox="1"/>
          <p:nvPr>
            <p:ph idx="1" type="body"/>
          </p:nvPr>
        </p:nvSpPr>
        <p:spPr>
          <a:xfrm>
            <a:off y="1600200" x="457200"/>
            <a:ext cy="4967574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defRPr/>
            </a:lvl1pPr>
            <a:lvl2pPr rtl="0" indent="-285750" marL="742950">
              <a:defRPr/>
            </a:lvl2pPr>
            <a:lvl3pPr rtl="0" indent="-228600" marL="1143000">
              <a:defRPr/>
            </a:lvl3pPr>
            <a:lvl4pPr rtl="0" indent="-228600" marL="160020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ColTx" type="twoColTx">
  <p:cSld name="twoColTx">
    <p:spTree>
      <p:nvGrpSpPr>
        <p:cNvPr id="13" name="Shape 1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" type="body"/>
          </p:nvPr>
        </p:nvSpPr>
        <p:spPr>
          <a:xfrm>
            <a:off y="1600200" x="457200"/>
            <a:ext cy="4967574" cx="3994525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  <p:sp>
        <p:nvSpPr>
          <p:cNvPr id="16" name="Shape 16"/>
          <p:cNvSpPr txBox="1"/>
          <p:nvPr>
            <p:ph idx="2" type="body"/>
          </p:nvPr>
        </p:nvSpPr>
        <p:spPr>
          <a:xfrm>
            <a:off y="1600200" x="4692273"/>
            <a:ext cy="4967574" cx="3994525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id="17" name="Shape 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b="1" sz="3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CAPTION_ONLY">
  <p:cSld name="CAPTION_ONLY">
    <p:spTree>
      <p:nvGrpSpPr>
        <p:cNvPr id="19" name="Shape 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" name="Shape 20"/>
          <p:cNvSpPr txBox="1"/>
          <p:nvPr>
            <p:ph idx="1" type="body"/>
          </p:nvPr>
        </p:nvSpPr>
        <p:spPr>
          <a:xfrm>
            <a:off y="5875078" x="457200"/>
            <a:ext cy="692693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ctr" rtl="0" indent="-285750" marL="28575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1pPr>
            <a:lvl2pPr algn="ctr" rtl="0" indent="-285750" marL="28575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2pPr>
            <a:lvl3pPr algn="ctr" rtl="0" indent="-285750" marL="28575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3pPr>
            <a:lvl4pPr algn="ctr" rtl="0" indent="-285750" marL="28575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4pPr>
            <a:lvl5pPr algn="ctr" rtl="0" indent="-285750" marL="28575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5pPr>
            <a:lvl6pPr algn="ctr" rtl="0" indent="-285750" marL="28575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6pPr>
            <a:lvl7pPr algn="ctr" rtl="0" indent="-285750" marL="28575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7pPr>
            <a:lvl8pPr algn="ctr" rtl="0" indent="-285750" marL="28575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8pPr>
            <a:lvl9pPr algn="ctr" rtl="0" indent="-285750" marL="28575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id="21" name="Shape 21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2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 indent="2286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36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2286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36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2286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36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2286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36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2286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36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2286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36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2286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36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2286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36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228600" mar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strike="noStrike" u="none" b="1" cap="none" baseline="0" sz="36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600200" x="457200"/>
            <a:ext cy="4967574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-342900" marL="342900">
              <a:spcBef>
                <a:spcPts val="600"/>
              </a:spcBef>
              <a:buClr>
                <a:schemeClr val="dk1"/>
              </a:buClr>
              <a:buSzPct val="166666"/>
              <a:buFont typeface="Arial"/>
              <a:buChar char="•"/>
              <a:defRPr strike="noStrike" u="none" b="0" cap="none" baseline="0" sz="30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 indent="-285750" marL="742950">
              <a:spcBef>
                <a:spcPts val="480"/>
              </a:spcBef>
              <a:buClr>
                <a:schemeClr val="dk1"/>
              </a:buClr>
              <a:buSzPct val="100000"/>
              <a:buFont typeface="Courier New"/>
              <a:buChar char="o"/>
              <a:defRPr strike="noStrike" u="none" b="0" cap="none" baseline="0" sz="24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 indent="-228600" marL="1143000">
              <a:spcBef>
                <a:spcPts val="480"/>
              </a:spcBef>
              <a:buClr>
                <a:schemeClr val="dk1"/>
              </a:buClr>
              <a:buSzPct val="100000"/>
              <a:buFont typeface="Wingdings"/>
              <a:buChar char="§"/>
              <a:defRPr strike="noStrike" u="none" b="0" cap="none" baseline="0" sz="24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 indent="-228600" marL="160020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strike="noStrike" u="none" b="0" cap="none" baseline="0" sz="1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 indent="-228600" marL="205740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strike="noStrike" u="none" b="0" cap="none" baseline="0" sz="1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 indent="-228600" marL="251460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strike="noStrike" u="none" b="0" cap="none" baseline="0" sz="1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 indent="-228600" marL="297180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strike="noStrike" u="none" b="0" cap="none" baseline="0" sz="1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 indent="-228600" marL="342900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strike="noStrike" u="none" b="0" cap="none" baseline="0" sz="1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 indent="-228600" marL="388620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strike="noStrike" u="none" b="0" cap="none" baseline="0" sz="1800" i="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2" name="Shape 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3" name="Shape 23"/>
          <p:cNvSpPr txBox="1"/>
          <p:nvPr>
            <p:ph type="ctrTitle"/>
          </p:nvPr>
        </p:nvSpPr>
        <p:spPr>
          <a:xfrm>
            <a:off y="2111123" x="685800"/>
            <a:ext cy="1546474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/>
        </p:txBody>
      </p:sp>
      <p:sp>
        <p:nvSpPr>
          <p:cNvPr id="24" name="Shape 24"/>
          <p:cNvSpPr txBox="1"/>
          <p:nvPr>
            <p:ph idx="1" type="subTitle"/>
          </p:nvPr>
        </p:nvSpPr>
        <p:spPr>
          <a:xfrm>
            <a:off y="3786737" x="685800"/>
            <a:ext cy="1046317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